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485" r:id="rId2"/>
    <p:sldId id="396" r:id="rId3"/>
    <p:sldId id="257" r:id="rId4"/>
    <p:sldId id="519" r:id="rId5"/>
    <p:sldId id="260" r:id="rId6"/>
    <p:sldId id="522" r:id="rId7"/>
    <p:sldId id="263" r:id="rId8"/>
    <p:sldId id="520" r:id="rId9"/>
    <p:sldId id="521" r:id="rId10"/>
    <p:sldId id="523" r:id="rId11"/>
    <p:sldId id="264" r:id="rId12"/>
    <p:sldId id="265" r:id="rId13"/>
    <p:sldId id="269" r:id="rId14"/>
    <p:sldId id="272" r:id="rId15"/>
    <p:sldId id="270" r:id="rId16"/>
    <p:sldId id="538" r:id="rId17"/>
    <p:sldId id="526" r:id="rId18"/>
    <p:sldId id="273" r:id="rId19"/>
    <p:sldId id="274" r:id="rId20"/>
    <p:sldId id="275" r:id="rId21"/>
    <p:sldId id="276" r:id="rId22"/>
    <p:sldId id="527" r:id="rId23"/>
    <p:sldId id="525" r:id="rId24"/>
    <p:sldId id="528" r:id="rId25"/>
    <p:sldId id="529" r:id="rId26"/>
    <p:sldId id="531" r:id="rId27"/>
    <p:sldId id="532" r:id="rId28"/>
    <p:sldId id="533" r:id="rId29"/>
    <p:sldId id="534" r:id="rId30"/>
    <p:sldId id="535" r:id="rId31"/>
    <p:sldId id="537" r:id="rId32"/>
    <p:sldId id="518" r:id="rId33"/>
  </p:sldIdLst>
  <p:sldSz cx="12192000" cy="6858000"/>
  <p:notesSz cx="6858000" cy="9144000"/>
  <p:embeddedFontLs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257"/>
            <p14:sldId id="519"/>
            <p14:sldId id="260"/>
            <p14:sldId id="522"/>
            <p14:sldId id="263"/>
            <p14:sldId id="520"/>
            <p14:sldId id="521"/>
            <p14:sldId id="523"/>
            <p14:sldId id="264"/>
            <p14:sldId id="265"/>
            <p14:sldId id="269"/>
            <p14:sldId id="272"/>
            <p14:sldId id="270"/>
            <p14:sldId id="538"/>
            <p14:sldId id="526"/>
            <p14:sldId id="273"/>
            <p14:sldId id="274"/>
            <p14:sldId id="275"/>
            <p14:sldId id="276"/>
            <p14:sldId id="527"/>
            <p14:sldId id="525"/>
            <p14:sldId id="528"/>
            <p14:sldId id="529"/>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68967" autoAdjust="0"/>
  </p:normalViewPr>
  <p:slideViewPr>
    <p:cSldViewPr snapToGrid="0">
      <p:cViewPr varScale="1">
        <p:scale>
          <a:sx n="47" d="100"/>
          <a:sy n="47" d="100"/>
        </p:scale>
        <p:origin x="944" y="24"/>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As we discussed early in this lesson, code review is a process that is aligned with agile values. In addition to finding defects, it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1/28/2024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1/28/2024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1/28/2024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1/28/2024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1/28/2024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1/28/2024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1/28/2024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1/28/2024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1/28/2024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1/28/2024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1/28/2024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4000" dirty="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2759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sz="3600" dirty="0"/>
              <a:t>Create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r>
              <a:rPr sz="90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 tIns="9525" rIns="9525" bIns="9525" anchor="ctr">
            <a:spAutoFit/>
          </a:bodyPr>
          <a:lstStyle/>
          <a:p>
            <a:r>
              <a:rPr sz="900"/>
              <a:t>“Expectations, Outcomes, and Challenges of Modern Code Review”, Bacchelli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a:t>“</a:t>
            </a:r>
            <a:r>
              <a:rPr sz="1000" u="sng">
                <a:solidFill>
                  <a:srgbClr val="0000FF"/>
                </a:solidFill>
                <a:uFill>
                  <a:solidFill>
                    <a:srgbClr val="0000FF"/>
                  </a:solidFill>
                </a:uFill>
                <a:hlinkClick r:id="rId4"/>
              </a:rPr>
              <a:t>Peer interaction effectively, yet infrequently, enables programmers to discover new tools</a:t>
            </a:r>
            <a:r>
              <a:rPr sz="100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On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12603</TotalTime>
  <Words>5821</Words>
  <Application>Microsoft Office PowerPoint</Application>
  <PresentationFormat>Widescreen</PresentationFormat>
  <Paragraphs>435</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Verdana</vt:lpstr>
      <vt:lpstr>Arial</vt:lpstr>
      <vt:lpstr>Helvetica Neue</vt:lpstr>
      <vt:lpstr>Calibri Light</vt:lpstr>
      <vt:lpstr>Office Theme</vt:lpstr>
      <vt:lpstr>CS 4530: Fundamentals of Software Engineering Lesson 7.3: Teams</vt:lpstr>
      <vt:lpstr>Learning Goals for this Lesson</vt:lpstr>
      <vt:lpstr>Why Teams? The Bus Factor</vt:lpstr>
      <vt:lpstr>Why Teams? “The 10x Engineer”</vt:lpstr>
      <vt:lpstr>Why Teams? Software Engineering Draws on Many Skills</vt:lpstr>
      <vt:lpstr>Teams are hard: Brooks’ Law</vt:lpstr>
      <vt:lpstr>Brooks’ Law: Cultural References</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Create Intentional Opportunities for Knowledge Sharing</vt:lpstr>
      <vt:lpstr>Code Review is a Knowledge Sharing Opportunity</vt:lpstr>
      <vt:lpstr>Pair Programming is a Knowledge Sharing Activity</vt:lpstr>
      <vt:lpstr>Pair Programming Improves Tool Diffusion</vt:lpstr>
      <vt:lpstr>Scaling Communication and Knowledge Sharing</vt:lpstr>
      <vt:lpstr>Standardize and Document Best Practices</vt:lpstr>
      <vt:lpstr>Do Developers Discover New Tools On The Toilet?</vt:lpstr>
      <vt:lpstr>Communicate Development Activities with Different Channels</vt:lpstr>
      <vt:lpstr>Anti-Patterns for Teams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245</cp:revision>
  <dcterms:created xsi:type="dcterms:W3CDTF">2021-01-07T15:19:22Z</dcterms:created>
  <dcterms:modified xsi:type="dcterms:W3CDTF">2024-01-28T23:09:53Z</dcterms:modified>
</cp:coreProperties>
</file>